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762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782097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084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Compare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r>
              <a:rPr lang="fr-FR" sz="2800" dirty="0" smtClean="0">
                <a:latin typeface="Kristen ITC" pitchFamily="66" charset="0"/>
              </a:rPr>
              <a:t>, and people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85083" y="5314145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see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believe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2011-10-27T17:15:30Z</dcterms:modified>
</cp:coreProperties>
</file>